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6" autoAdjust="0"/>
    <p:restoredTop sz="94660"/>
  </p:normalViewPr>
  <p:slideViewPr>
    <p:cSldViewPr snapToGrid="0">
      <p:cViewPr>
        <p:scale>
          <a:sx n="80" d="100"/>
          <a:sy n="80" d="100"/>
        </p:scale>
        <p:origin x="126" y="9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44084-9680-4B7A-B75F-EF7075815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42EE9-6C94-4E96-A2A1-5F8B4A861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2141C-CE37-4077-8B6E-C707820B0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63FB-536A-4660-81EF-2F641FBEBC8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54876-43EB-4764-AB45-3035221CD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2C7B8-84AE-4F61-98E1-3206B6B1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037D5-B2AD-4D86-B142-238F7627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6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3BF6-FE7D-4361-B7E0-5A3393EC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C0F90D-F23A-405F-A749-985C1D6B6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6A7DA-2768-4FBE-83C5-2800FADC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63FB-536A-4660-81EF-2F641FBEBC8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023F8-8314-4F90-BCFD-DC20D9FCF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50057-37E3-434D-90A5-8B091BE6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037D5-B2AD-4D86-B142-238F7627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76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9262AC-AB47-46B4-95F0-75D97D5BC7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CE4632-DDBE-47ED-876B-0C63A130D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FC503-01B6-48C6-AA70-4BFCC452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63FB-536A-4660-81EF-2F641FBEBC8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50DB9-7102-4AF9-A7F8-6A4E4B9A8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D0D95-B174-4B5A-BA35-7EC402EF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037D5-B2AD-4D86-B142-238F7627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22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5377-E51E-4983-B482-735BE33BA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98E4C-1452-4BC1-B0CD-9AD35508C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9CD2C-F468-474D-97AB-2F4760597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63FB-536A-4660-81EF-2F641FBEBC8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029C3-E365-48ED-9FE3-B2093B6F7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EA12C-CCC8-4056-BB33-E2EAA790E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037D5-B2AD-4D86-B142-238F7627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6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D7C4B-E23A-4D2F-97F9-7C6F14D0A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9D1DB-53EE-4154-AB2F-DE1AD1F9F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BC5BD-BBDD-43BF-A86A-4EA2CF454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63FB-536A-4660-81EF-2F641FBEBC8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2C8A8-2EB5-4341-BBBF-3648349E2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26A04-645D-4EEA-8D10-E3B6263D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037D5-B2AD-4D86-B142-238F7627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7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63A0-5D9A-4075-8C95-7B31417A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AB11C-0CFC-48AB-B1FC-697467779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E59026-401F-4E7F-9193-A4812EE17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64B1D-BE0B-4CF7-B716-5150884C7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63FB-536A-4660-81EF-2F641FBEBC8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F2360-48E9-4933-B09A-387263AEB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99F29-3CCC-4EA8-8F8A-31934D91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037D5-B2AD-4D86-B142-238F7627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81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6C37-ACC8-4B57-97EB-C12BE87A7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B6D6A-AF18-4C58-BF97-50C6638C4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BF7F8-2EC7-4BF6-83D1-BD09C2158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0372D-6E88-4DFF-AEBE-4E4D0F14C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4C92F-91D6-45A2-9C59-5C11CA9953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E6189C-CF9E-41CD-83AC-A1DADB36A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63FB-536A-4660-81EF-2F641FBEBC8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611A88-E332-47DE-B558-F63169596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66968E-E505-483C-802C-8F54BBA4A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037D5-B2AD-4D86-B142-238F7627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55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C0686-5731-4DBB-9DB1-69186F0F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0682C0-53A2-46DB-97C8-9B6643352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63FB-536A-4660-81EF-2F641FBEBC8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94F21-1727-444A-AECD-A10C224FA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2A49F8-23C2-4728-80FB-735D18698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037D5-B2AD-4D86-B142-238F7627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86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D4EF31-6DA5-4866-B0C5-89D5FE335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63FB-536A-4660-81EF-2F641FBEBC8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A73D6-02BF-48D8-B7E6-A64FC12BE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E0BE6-4C3F-465A-94E4-C3CAF084D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037D5-B2AD-4D86-B142-238F7627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0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C6C5-60A0-4371-A9E8-1AA0381D5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A7622-9500-4589-BBF2-BE94A1104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CD1DD3-1701-4C03-8711-BF2B6F005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5B42C-6AB2-436A-8C4A-5F520485C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63FB-536A-4660-81EF-2F641FBEBC8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F33DE-EF1A-4B3E-AF9D-F1C2BA2A8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0DA5E-83CE-4743-B6F4-27F2EC8F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037D5-B2AD-4D86-B142-238F7627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2DC0-AF58-4212-A57A-08175ACA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FEF45-8DCF-456A-A957-099B46578F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6FD4B-6827-4238-943C-4A5AC1DF0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DED07-3C2C-4605-B91D-7D6BEC0D5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63FB-536A-4660-81EF-2F641FBEBC8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BEBAA-C83A-496D-817A-0B052A3EA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A2BDC-4291-4E9F-A05B-6006216C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037D5-B2AD-4D86-B142-238F7627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8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E1CC51-FD60-45DE-956E-FD775469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A0209-DC02-4575-A5AC-8EBBC2CCF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7BE25-6E12-4CF9-88BC-853166ADE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563FB-536A-4660-81EF-2F641FBEBC8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FFBBB-C5BC-4E33-896C-817B2BA23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0A2C0-1564-45E8-B56F-48D749308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037D5-B2AD-4D86-B142-238F76275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1AB8-85BE-4AA1-B1AE-65D21706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08473-DBDF-4F0A-BFFB-5DC3F0C1A7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85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EAAD7F-A4CD-4DF8-9D5E-C0FE455C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23" y="2212322"/>
            <a:ext cx="4618417" cy="6858000"/>
          </a:xfrm>
          <a:prstGeom prst="rect">
            <a:avLst/>
          </a:prstGeom>
          <a:scene3d>
            <a:camera prst="isometricTopUp"/>
            <a:lightRig rig="threePt" dir="t"/>
          </a:scene3d>
          <a:sp3d extrusionH="76200">
            <a:extrusionClr>
              <a:schemeClr val="bg1">
                <a:lumMod val="85000"/>
              </a:schemeClr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7ABD45-E78C-4F58-A966-F91652D78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601" y="696077"/>
            <a:ext cx="9190626" cy="5566598"/>
          </a:xfrm>
          <a:prstGeom prst="rect">
            <a:avLst/>
          </a:prstGeom>
          <a:scene3d>
            <a:camera prst="isometricTopUp"/>
            <a:lightRig rig="threePt" dir="t"/>
          </a:scene3d>
          <a:sp3d extrusionH="76200">
            <a:extrusionClr>
              <a:schemeClr val="bg1">
                <a:lumMod val="85000"/>
              </a:schemeClr>
            </a:extrusion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53BC70-22AA-48BF-A2DA-A6ED895E2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-1748980"/>
            <a:ext cx="8951091" cy="5390776"/>
          </a:xfrm>
          <a:prstGeom prst="rect">
            <a:avLst/>
          </a:prstGeom>
          <a:scene3d>
            <a:camera prst="isometricTopUp"/>
            <a:lightRig rig="threePt" dir="t"/>
          </a:scene3d>
          <a:sp3d extrusionH="76200">
            <a:extrusionClr>
              <a:schemeClr val="bg1">
                <a:lumMod val="85000"/>
              </a:schemeClr>
            </a:extrusion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09B95D-B976-49D6-8A97-360BDDEC2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376" y="2766218"/>
            <a:ext cx="6287248" cy="1325563"/>
          </a:xfrm>
          <a:solidFill>
            <a:schemeClr val="tx1">
              <a:lumMod val="85000"/>
              <a:lumOff val="15000"/>
              <a:alpha val="86000"/>
            </a:schemeClr>
          </a:solidFill>
          <a:effectLst>
            <a:outerShdw blurRad="50800" dist="38100" dir="2700000" algn="tl" rotWithShape="0">
              <a:prstClr val="black">
                <a:alpha val="4000"/>
              </a:prstClr>
            </a:outerShdw>
          </a:effectLst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extrusionClr>
                <a:schemeClr val="bg1">
                  <a:lumMod val="85000"/>
                </a:schemeClr>
              </a:extrusionClr>
            </a:sp3d>
          </a:bodyPr>
          <a:lstStyle/>
          <a:p>
            <a:pPr algn="ctr"/>
            <a:r>
              <a:rPr lang="en-US" sz="6600" dirty="0">
                <a:ln w="73025"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urant" panose="02000509030000020004" pitchFamily="49" charset="0"/>
                <a:cs typeface="Cascadia Mono" panose="020B0609020000020004" pitchFamily="49" charset="0"/>
              </a:rPr>
              <a:t>devtwins.js</a:t>
            </a:r>
          </a:p>
        </p:txBody>
      </p:sp>
    </p:spTree>
    <p:extLst>
      <p:ext uri="{BB962C8B-B14F-4D97-AF65-F5344CB8AC3E}">
        <p14:creationId xmlns:p14="http://schemas.microsoft.com/office/powerpoint/2010/main" val="55148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Courant</vt:lpstr>
      <vt:lpstr>Office Theme</vt:lpstr>
      <vt:lpstr>PowerPoint Presentation</vt:lpstr>
      <vt:lpstr>devtwins.js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Peyton Creery</dc:creator>
  <cp:lastModifiedBy>Peyton Creery</cp:lastModifiedBy>
  <cp:revision>3</cp:revision>
  <dcterms:created xsi:type="dcterms:W3CDTF">2020-09-01T02:43:32Z</dcterms:created>
  <dcterms:modified xsi:type="dcterms:W3CDTF">2020-09-01T03:14:39Z</dcterms:modified>
</cp:coreProperties>
</file>